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COMPANY PROFILE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Editorial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company profile deck designed for dev-tools founders pitching technical and infrastructure-savvy investors. The Sunset Coral palette is tuned for screen and print, and the editorial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Editorial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