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COMPANY PROFILE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Company Profile — Editorial Sunset Coral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editorial company profile deck designed for edtech operators presenting to district administrators and curriculum buyers. The Sunset Coral palette is tuned for screen and print, and the editorial layout system pre-pace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Numbers That Matter</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numbers that matter content.</a:t>
            </a:r>
          </a:p>
          <a:p>
            <a:r>
              <a:rPr sz="1200">
                <a:solidFill>
                  <a:srgbClr val="F97316"/>
                </a:solidFill>
              </a:rPr>
              <a:t>Themed for: Company Profile · Editorial style · Sunset Coral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Leadership Team</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leadership team content.</a:t>
            </a:r>
          </a:p>
          <a:p>
            <a:r>
              <a:rPr sz="1200">
                <a:solidFill>
                  <a:srgbClr val="F97316"/>
                </a:solidFill>
              </a:rPr>
              <a:t>Themed for: Company Profile · Editorial style · Sunset Coral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Investors &amp; Partners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investors &amp; partners content.</a:t>
            </a:r>
          </a:p>
          <a:p>
            <a:r>
              <a:rPr sz="1200">
                <a:solidFill>
                  <a:srgbClr val="F97316"/>
                </a:solidFill>
              </a:rPr>
              <a:t>Themed for: Company Profile · Editorial style · Sunset Coral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Press &amp; Recognition</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press &amp; recognition content.</a:t>
            </a:r>
          </a:p>
          <a:p>
            <a:r>
              <a:rPr sz="1200">
                <a:solidFill>
                  <a:srgbClr val="F97316"/>
                </a:solidFill>
              </a:rPr>
              <a:t>Themed for: Company Profile · Editorial style · Sunset Coral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Get in Touch</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get in touch content.</a:t>
            </a:r>
          </a:p>
          <a:p>
            <a:r>
              <a:rPr sz="1200">
                <a:solidFill>
                  <a:srgbClr val="F97316"/>
                </a:solidFill>
              </a:rPr>
              <a:t>Themed for: Company Profile · Editorial style · Sunset Coral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Company Profile — Editorial Sunset Coral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Mission</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Founding Story</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What We Do</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Who We Serve</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Customer Logos</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Differentiators</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Our Approach</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Numbers That Matter</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Leadership Team</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Investors &amp; Partners</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Press &amp; Recognition</a:t>
            </a:r>
          </a:p>
        </p:txBody>
      </p:sp>
      <p:sp>
        <p:nvSpPr>
          <p:cNvPr id="26" name="Oval 25"/>
          <p:cNvSpPr/>
          <p:nvPr/>
        </p:nvSpPr>
        <p:spPr>
          <a:xfrm>
            <a:off x="612648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Get in Touch</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Mission</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mission content.</a:t>
            </a:r>
          </a:p>
          <a:p>
            <a:r>
              <a:rPr sz="1200">
                <a:solidFill>
                  <a:srgbClr val="F97316"/>
                </a:solidFill>
              </a:rPr>
              <a:t>Themed for: Company Profile · Editorial style · Sunset Coral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Founding Story</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founding story content.</a:t>
            </a:r>
          </a:p>
          <a:p>
            <a:r>
              <a:rPr sz="1200">
                <a:solidFill>
                  <a:srgbClr val="F97316"/>
                </a:solidFill>
              </a:rPr>
              <a:t>Themed for: Company Profile · Editorial style · Sunset Coral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What We Do</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what we do content.</a:t>
            </a:r>
          </a:p>
          <a:p>
            <a:r>
              <a:rPr sz="1200">
                <a:solidFill>
                  <a:srgbClr val="F97316"/>
                </a:solidFill>
              </a:rPr>
              <a:t>Themed for: Company Profile · Editorial style · Sunset Coral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Who We Serve</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who we serve content.</a:t>
            </a:r>
          </a:p>
          <a:p>
            <a:r>
              <a:rPr sz="1200">
                <a:solidFill>
                  <a:srgbClr val="F97316"/>
                </a:solidFill>
              </a:rPr>
              <a:t>Themed for: Company Profile · Editorial style · Sunset Coral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Logos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logos content.</a:t>
            </a:r>
          </a:p>
          <a:p>
            <a:r>
              <a:rPr sz="1200">
                <a:solidFill>
                  <a:srgbClr val="F97316"/>
                </a:solidFill>
              </a:rPr>
              <a:t>Themed for: Company Profile · Editorial style · Sunset Coral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Differentiators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differentiators content.</a:t>
            </a:r>
          </a:p>
          <a:p>
            <a:r>
              <a:rPr sz="1200">
                <a:solidFill>
                  <a:srgbClr val="F97316"/>
                </a:solidFill>
              </a:rPr>
              <a:t>Themed for: Company Profile · Editorial style · Sunset Coral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Our Approach</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our approach content.</a:t>
            </a:r>
          </a:p>
          <a:p>
            <a:r>
              <a:rPr sz="1200">
                <a:solidFill>
                  <a:srgbClr val="F97316"/>
                </a:solidFill>
              </a:rPr>
              <a:t>Themed for: Company Profile · Editorial style · Sunset Coral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