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COMPANY PROFILE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Company Profile — Editorial Sunset Coral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company profile deck designed for healthcare and life-sciences operators presenting to mixed clinical and commercial audiences. The Sunset Coral palette is tuned for screen and print, and the editorial layout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Editorial Sunset Coral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