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COMPANY PROFILE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Company Profile — Editorial Sunset Coral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company profile deck designed for media, publishing, and creator-economy teams presenting to advertisers and partners. The Sunset Coral palette is tuned for screen and print, and the editorial layout system 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Editorial Sunset Coral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F97316"/>
                </a:solidFill>
              </a:rPr>
              <a:t>Themed for: Company Profile · Editorial style · Sunset Coral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