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COMPANY PROFILE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Company Profile — Minimalist Forest Sage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company profile deck designed for climate-tech founders presenting to specialist climate funds. The Forest Sage palette is tuned for screen and print, and the minimalist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Minimalist Forest Sage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