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COMPANY PROFILE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Company Profile — Minimalist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company profile deck designed for consumer brand teams presenting to retail buyers and brand partners. The Forest Sage palette is tuned for screen and print, and the minimalist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numbers that matter content.</a:t>
            </a:r>
          </a:p>
          <a:p>
            <a:r>
              <a:rPr sz="1200">
                <a:solidFill>
                  <a:srgbClr val="065F46"/>
                </a:solidFill>
              </a:rPr>
              <a:t>Themed for: Company Profile · Minimalist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leadership team content.</a:t>
            </a:r>
          </a:p>
          <a:p>
            <a:r>
              <a:rPr sz="1200">
                <a:solidFill>
                  <a:srgbClr val="065F46"/>
                </a:solidFill>
              </a:rPr>
              <a:t>Themed for: Company Profile · Minimalist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investors &amp; partners content.</a:t>
            </a:r>
          </a:p>
          <a:p>
            <a:r>
              <a:rPr sz="1200">
                <a:solidFill>
                  <a:srgbClr val="065F46"/>
                </a:solidFill>
              </a:rPr>
              <a:t>Themed for: Company Profile · Minimalist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press &amp; recognition content.</a:t>
            </a:r>
          </a:p>
          <a:p>
            <a:r>
              <a:rPr sz="1200">
                <a:solidFill>
                  <a:srgbClr val="065F46"/>
                </a:solidFill>
              </a:rPr>
              <a:t>Themed for: Company Profile · Minimalist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get in touch content.</a:t>
            </a:r>
          </a:p>
          <a:p>
            <a:r>
              <a:rPr sz="1200">
                <a:solidFill>
                  <a:srgbClr val="065F46"/>
                </a:solidFill>
              </a:rPr>
              <a:t>Themed for: Company Profile · Minimalist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Minimalist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Mission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Founding Story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What We Do</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Who We Serve</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Customer Logos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Differentiators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Our Approach</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Numbers That Matter</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Leadership Team</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Investors &amp; Partners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Press &amp; Recognition</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mission content.</a:t>
            </a:r>
          </a:p>
          <a:p>
            <a:r>
              <a:rPr sz="1200">
                <a:solidFill>
                  <a:srgbClr val="065F46"/>
                </a:solidFill>
              </a:rPr>
              <a:t>Themed for: Company Profile · Minimalist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founding story content.</a:t>
            </a:r>
          </a:p>
          <a:p>
            <a:r>
              <a:rPr sz="1200">
                <a:solidFill>
                  <a:srgbClr val="065F46"/>
                </a:solidFill>
              </a:rPr>
              <a:t>Themed for: Company Profile · Minimalist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we do content.</a:t>
            </a:r>
          </a:p>
          <a:p>
            <a:r>
              <a:rPr sz="1200">
                <a:solidFill>
                  <a:srgbClr val="065F46"/>
                </a:solidFill>
              </a:rPr>
              <a:t>Themed for: Company Profile · Minimalist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who we serve content.</a:t>
            </a:r>
          </a:p>
          <a:p>
            <a:r>
              <a:rPr sz="1200">
                <a:solidFill>
                  <a:srgbClr val="065F46"/>
                </a:solidFill>
              </a:rPr>
              <a:t>Themed for: Company Profile · Minimalist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content.</a:t>
            </a:r>
          </a:p>
          <a:p>
            <a:r>
              <a:rPr sz="1200">
                <a:solidFill>
                  <a:srgbClr val="065F46"/>
                </a:solidFill>
              </a:rPr>
              <a:t>Themed for: Company Profile · Minimalist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differentiators content.</a:t>
            </a:r>
          </a:p>
          <a:p>
            <a:r>
              <a:rPr sz="1200">
                <a:solidFill>
                  <a:srgbClr val="065F46"/>
                </a:solidFill>
              </a:rPr>
              <a:t>Themed for: Company Profile · Minimalist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approach content.</a:t>
            </a:r>
          </a:p>
          <a:p>
            <a:r>
              <a:rPr sz="1200">
                <a:solidFill>
                  <a:srgbClr val="065F46"/>
                </a:solidFill>
              </a:rPr>
              <a:t>Themed for: Company Profile · Minimalist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