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COMPANY PROFILE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Company Profile — Minimalist Forest Sage Edition for Developer Tools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minimalist company profile deck designed for dev-tools founders pitching technical and infrastructure-savvy investors. The Forest Sage palette is tuned for screen and print, and the minimalist layout system pre-paces 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Numbers That Matter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numbers that matter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Company Profile · Minimalist style · Forest Sage · Developer Tools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Leadership 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leadership team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Company Profile · Minimalist style · Forest Sage · Developer Tools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Investors &amp; Partners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investors &amp; partners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Company Profile · Minimalist style · Forest Sage · Developer Tools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Press &amp; Recognition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press &amp; recognition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Company Profile · Minimalist style · Forest Sage · Developer Tools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Get in Touch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get in touch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Company Profile · Minimalist style · Forest Sage · Developer Tools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Company Profile — Minimalist Forest Sage Edition for Developer Tools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Mission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Founding Story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What We Do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Who We Serve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 Logos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Differentiators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Our Approach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Numbers That Matter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Leadership Team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Investors &amp; Partners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Press &amp; Recognition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Get in Touch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Mission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mission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Company Profile · Minimalist style · Forest Sage · Developer Tools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Founding Story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founding story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Company Profile · Minimalist style · Forest Sage · Developer Tools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What We Do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what we do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Company Profile · Minimalist style · Forest Sage · Developer Tools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Who We Serve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who we serve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Company Profile · Minimalist style · Forest Sage · Developer Tools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 Logos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 logos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Company Profile · Minimalist style · Forest Sage · Developer Tools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Differentiators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differentiators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Company Profile · Minimalist style · Forest Sage · Developer Tools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Our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our approach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Company Profile · Minimalist style · Forest Sage · Developer Tools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