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COMPANY PROFILE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Minimalist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company profile deck designed for enterprise teams presenting to C-suite stakeholders. The Forest Sage palette is tuned for screen and print, and the minimalist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Minimalist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