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COMPANY PROFILE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Minimalist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company profile deck designed for healthcare and life-sciences operators presenting to mixed clinical and commercial audiences. The Forest Sage palette is tuned for screen and print, and the minimalist layou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Minimalist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