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COMPANY PROFILE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Minimalist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company profile deck designed for media, publishing, and creator-economy teams presenting to advertisers and partners. The Forest Sage palette is tuned for screen and print, and the minimalist layout system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Minimalist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Company Profile · Minimalist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