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COMPANY PROFILE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Company Profile — Modern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company profile deck designed for consumer brand teams presenting to retail buyers and brand partners. The Midnight Violet palette is tuned for screen and print, and the modern layout system pre-paces the narrat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Numbers That Matter</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numbers that matter content.</a:t>
            </a:r>
          </a:p>
          <a:p>
            <a:r>
              <a:rPr sz="1200">
                <a:solidFill>
                  <a:srgbClr val="A855F7"/>
                </a:solidFill>
              </a:rPr>
              <a:t>Themed for: Company Profile · Modern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Leadership Team</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leadership team content.</a:t>
            </a:r>
          </a:p>
          <a:p>
            <a:r>
              <a:rPr sz="1200">
                <a:solidFill>
                  <a:srgbClr val="A855F7"/>
                </a:solidFill>
              </a:rPr>
              <a:t>Themed for: Company Profile · Modern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Investors &amp; Partners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investors &amp; partners content.</a:t>
            </a:r>
          </a:p>
          <a:p>
            <a:r>
              <a:rPr sz="1200">
                <a:solidFill>
                  <a:srgbClr val="A855F7"/>
                </a:solidFill>
              </a:rPr>
              <a:t>Themed for: Company Profile · Modern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Press &amp; Recognition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press &amp; recognition content.</a:t>
            </a:r>
          </a:p>
          <a:p>
            <a:r>
              <a:rPr sz="1200">
                <a:solidFill>
                  <a:srgbClr val="A855F7"/>
                </a:solidFill>
              </a:rPr>
              <a:t>Themed for: Company Profile · Modern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Get in Touch</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get in touch content.</a:t>
            </a:r>
          </a:p>
          <a:p>
            <a:r>
              <a:rPr sz="1200">
                <a:solidFill>
                  <a:srgbClr val="A855F7"/>
                </a:solidFill>
              </a:rPr>
              <a:t>Themed for: Company Profile · Modern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Company Profile — Modern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Mission</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Founding Story</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What We Do</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Who We Serve</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Customer Logos</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Differentiators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Our Approach</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Numbers That Matter</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Leadership Team</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Investors &amp; Partners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Press &amp; Recognition</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Get in Touch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Mission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mission content.</a:t>
            </a:r>
          </a:p>
          <a:p>
            <a:r>
              <a:rPr sz="1200">
                <a:solidFill>
                  <a:srgbClr val="A855F7"/>
                </a:solidFill>
              </a:rPr>
              <a:t>Themed for: Company Profile · Modern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Founding Story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founding story content.</a:t>
            </a:r>
          </a:p>
          <a:p>
            <a:r>
              <a:rPr sz="1200">
                <a:solidFill>
                  <a:srgbClr val="A855F7"/>
                </a:solidFill>
              </a:rPr>
              <a:t>Themed for: Company Profile · Modern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We Do</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what we do content.</a:t>
            </a:r>
          </a:p>
          <a:p>
            <a:r>
              <a:rPr sz="1200">
                <a:solidFill>
                  <a:srgbClr val="A855F7"/>
                </a:solidFill>
              </a:rPr>
              <a:t>Themed for: Company Profile · Modern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Who We Serve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who we serve content.</a:t>
            </a:r>
          </a:p>
          <a:p>
            <a:r>
              <a:rPr sz="1200">
                <a:solidFill>
                  <a:srgbClr val="A855F7"/>
                </a:solidFill>
              </a:rPr>
              <a:t>Themed for: Company Profile · Modern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Logos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logos content.</a:t>
            </a:r>
          </a:p>
          <a:p>
            <a:r>
              <a:rPr sz="1200">
                <a:solidFill>
                  <a:srgbClr val="A855F7"/>
                </a:solidFill>
              </a:rPr>
              <a:t>Themed for: Company Profile · Modern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Differentiators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differentiators content.</a:t>
            </a:r>
          </a:p>
          <a:p>
            <a:r>
              <a:rPr sz="1200">
                <a:solidFill>
                  <a:srgbClr val="A855F7"/>
                </a:solidFill>
              </a:rPr>
              <a:t>Themed for: Company Profile · Modern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our approach content.</a:t>
            </a:r>
          </a:p>
          <a:p>
            <a:r>
              <a:rPr sz="1200">
                <a:solidFill>
                  <a:srgbClr val="A855F7"/>
                </a:solidFill>
              </a:rPr>
              <a:t>Themed for: Company Profile · Modern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