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dev-tools founders pitching technical and infrastructure-savvy investors. The Midnight Violet palette is tuned for screen and print, and the modern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