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COMPANY PROFILE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Modern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company profile deck designed for DTC and e-commerce operators presenting to merchandising and supply-chain partners. The Midnight Violet palette is tuned for screen and print, and the modern layout system pre-p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Modern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