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COMPANY PROFILE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Company Profile — Modern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company profile deck designed for edtech operators presenting to district administrators and curriculum buyers. The Midnight Violet palette is tuned for screen and print, and the modern layout system pre-paces t</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8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numbers that matter content.</a:t>
            </a:r>
          </a:p>
          <a:p>
            <a:r>
              <a:rPr sz="1200">
                <a:solidFill>
                  <a:srgbClr val="A855F7"/>
                </a:solidFill>
              </a:rPr>
              <a:t>Themed for: Company Profile · Modern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Modern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Mission</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Founding Story</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What We Do</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Who We Serve</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Customer Logos</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Differentiators</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Our Approach</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Numbers That Matter</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mission content.</a:t>
            </a:r>
          </a:p>
          <a:p>
            <a:r>
              <a:rPr sz="1200">
                <a:solidFill>
                  <a:srgbClr val="A855F7"/>
                </a:solidFill>
              </a:rPr>
              <a:t>Themed for: Company Profile · Modern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founding story content.</a:t>
            </a:r>
          </a:p>
          <a:p>
            <a:r>
              <a:rPr sz="1200">
                <a:solidFill>
                  <a:srgbClr val="A855F7"/>
                </a:solidFill>
              </a:rPr>
              <a:t>Themed for: Company Profile · Modern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what we do content.</a:t>
            </a:r>
          </a:p>
          <a:p>
            <a:r>
              <a:rPr sz="1200">
                <a:solidFill>
                  <a:srgbClr val="A855F7"/>
                </a:solidFill>
              </a:rPr>
              <a:t>Themed for: Company Profile · Modern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who we serve content.</a:t>
            </a:r>
          </a:p>
          <a:p>
            <a:r>
              <a:rPr sz="1200">
                <a:solidFill>
                  <a:srgbClr val="A855F7"/>
                </a:solidFill>
              </a:rPr>
              <a:t>Themed for: Company Profile · Modern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logos content.</a:t>
            </a:r>
          </a:p>
          <a:p>
            <a:r>
              <a:rPr sz="1200">
                <a:solidFill>
                  <a:srgbClr val="A855F7"/>
                </a:solidFill>
              </a:rPr>
              <a:t>Themed for: Company Profile · Modern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differentiators content.</a:t>
            </a:r>
          </a:p>
          <a:p>
            <a:r>
              <a:rPr sz="1200">
                <a:solidFill>
                  <a:srgbClr val="A855F7"/>
                </a:solidFill>
              </a:rPr>
              <a:t>Themed for: Company Profile · Modern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08</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our approach content.</a:t>
            </a:r>
          </a:p>
          <a:p>
            <a:r>
              <a:rPr sz="1200">
                <a:solidFill>
                  <a:srgbClr val="A855F7"/>
                </a:solidFill>
              </a:rPr>
              <a:t>Themed for: Company Profile · Modern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