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COMPANY PROFILE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Modern Midnight Violet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company profile deck designed for media, publishing, and creator-economy teams presenting to advertisers and partners. The Midnight Violet palette is tuned for screen and print, and the modern layout system pre-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Modern Midnight Violet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