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COMPETITIVE ANALYSIS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Competitive Analysis — Bold Midnight Violet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competitive analysis deck designed for creative and consulting agencies pitching prospective clients. The Midnight Violet palette is tuned for screen and print, and the bold layout system pre-paces the narrative 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win/loss highlights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Agency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Competitive Analysis — Bold Midnight Violet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Market Map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Feature Matrix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scope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market map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competitor snapshots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Feature Matrix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feature matrix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pricing comparison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positioning map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