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COMPETITIVE ANALYSIS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Bold Midnight Violet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competitive analysis deck designed for climate-tech founders presenting to specialist climate funds. The Midnight Violet palette is tuned for screen and print, and the bold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Bold Midnight Violet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