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COMPETITIVE ANALYSIS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Competitive Analysis — Bold Midnight Violet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bold competitive analysis deck designed for consumer brand teams presenting to retail buyers and brand partners. The Midnight Violet palette is tuned for screen and print, and the bold layout system pre-paces the narra</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Win/Loss Highlights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win/loss highlights content.</a:t>
            </a:r>
          </a:p>
          <a:p>
            <a:r>
              <a:rPr sz="1200">
                <a:solidFill>
                  <a:srgbClr val="A855F7"/>
                </a:solidFill>
              </a:rPr>
              <a:t>Themed for: Competitive Analysis · Bold style · Midnight Violet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Strategic Implications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strategic implications content.</a:t>
            </a:r>
          </a:p>
          <a:p>
            <a:r>
              <a:rPr sz="1200">
                <a:solidFill>
                  <a:srgbClr val="A855F7"/>
                </a:solidFill>
              </a:rPr>
              <a:t>Themed for: Competitive Analysis · Bold style · Midnight Violet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Recommendations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recommendations content.</a:t>
            </a:r>
          </a:p>
          <a:p>
            <a:r>
              <a:rPr sz="1200">
                <a:solidFill>
                  <a:srgbClr val="A855F7"/>
                </a:solidFill>
              </a:rPr>
              <a:t>Themed for: Competitive Analysis · Bold style · Midnight Violet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Risks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risks content.</a:t>
            </a:r>
          </a:p>
          <a:p>
            <a:r>
              <a:rPr sz="1200">
                <a:solidFill>
                  <a:srgbClr val="A855F7"/>
                </a:solidFill>
              </a:rPr>
              <a:t>Themed for: Competitive Analysis · Bold style · Midnight Violet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Next Steps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next steps content.</a:t>
            </a:r>
          </a:p>
          <a:p>
            <a:r>
              <a:rPr sz="1200">
                <a:solidFill>
                  <a:srgbClr val="A855F7"/>
                </a:solidFill>
              </a:rPr>
              <a:t>Themed for: Competitive Analysis · Bold style · Midnight Violet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Competitive Analysis — Bold Midnight Violet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Scope</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Methodology</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Market Map</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Competitor Snapshots</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Feature Matrix</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Pricing Comparison</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Positioning Map</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Win/Loss Highlights</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Strategic Implications</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Recommendations</a:t>
            </a:r>
          </a:p>
        </p:txBody>
      </p:sp>
      <p:sp>
        <p:nvSpPr>
          <p:cNvPr id="24" name="Oval 23"/>
          <p:cNvSpPr/>
          <p:nvPr/>
        </p:nvSpPr>
        <p:spPr>
          <a:xfrm>
            <a:off x="73152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4F4F5"/>
                </a:solidFill>
                <a:latin typeface="Plus Jakarta Sans"/>
              </a:rPr>
              <a:t>Risks</a:t>
            </a:r>
          </a:p>
        </p:txBody>
      </p:sp>
      <p:sp>
        <p:nvSpPr>
          <p:cNvPr id="26" name="Oval 25"/>
          <p:cNvSpPr/>
          <p:nvPr/>
        </p:nvSpPr>
        <p:spPr>
          <a:xfrm>
            <a:off x="612648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4F4F5"/>
                </a:solidFill>
                <a:latin typeface="Plus Jakarta Sans"/>
              </a:rPr>
              <a:t>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Scope</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scope content.</a:t>
            </a:r>
          </a:p>
          <a:p>
            <a:r>
              <a:rPr sz="1200">
                <a:solidFill>
                  <a:srgbClr val="A855F7"/>
                </a:solidFill>
              </a:rPr>
              <a:t>Themed for: Competitive Analysis · Bold style · Midnight Violet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methodology content.</a:t>
            </a:r>
          </a:p>
          <a:p>
            <a:r>
              <a:rPr sz="1200">
                <a:solidFill>
                  <a:srgbClr val="A855F7"/>
                </a:solidFill>
              </a:rPr>
              <a:t>Themed for: Competitive Analysis · Bold style · Midnight Violet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Market Map</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market map content.</a:t>
            </a:r>
          </a:p>
          <a:p>
            <a:r>
              <a:rPr sz="1200">
                <a:solidFill>
                  <a:srgbClr val="A855F7"/>
                </a:solidFill>
              </a:rPr>
              <a:t>Themed for: Competitive Analysis · Bold style · Midnight Violet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Competitor Snapshots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competitor snapshots content.</a:t>
            </a:r>
          </a:p>
          <a:p>
            <a:r>
              <a:rPr sz="1200">
                <a:solidFill>
                  <a:srgbClr val="A855F7"/>
                </a:solidFill>
              </a:rPr>
              <a:t>Themed for: Competitive Analysis · Bold style · Midnight Violet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Feature Matrix</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feature matrix content.</a:t>
            </a:r>
          </a:p>
          <a:p>
            <a:r>
              <a:rPr sz="1200">
                <a:solidFill>
                  <a:srgbClr val="A855F7"/>
                </a:solidFill>
              </a:rPr>
              <a:t>Themed for: Competitive Analysis · Bold style · Midnight Violet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Pricing Comparison</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pricing comparison content.</a:t>
            </a:r>
          </a:p>
          <a:p>
            <a:r>
              <a:rPr sz="1200">
                <a:solidFill>
                  <a:srgbClr val="A855F7"/>
                </a:solidFill>
              </a:rPr>
              <a:t>Themed for: Competitive Analysis · Bold style · Midnight Violet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Positioning Map</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positioning map content.</a:t>
            </a:r>
          </a:p>
          <a:p>
            <a:r>
              <a:rPr sz="1200">
                <a:solidFill>
                  <a:srgbClr val="A855F7"/>
                </a:solidFill>
              </a:rPr>
              <a:t>Themed for: Competitive Analysis · Bold style · Midnight Violet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