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COMPETITIVE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Bold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competitive analysis deck designed for fintech founders pitching regulated-industry investors. The Midnight Violet palette is tuned for screen and print, and the bold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Bold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