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A855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6366F1"/>
                </a:solidFill>
                <a:latin typeface="Plus Jakarta Sans"/>
              </a:rPr>
              <a:t>COMPETITIVE ANALYSIS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Competitive Analysis — Bold Midnight Violet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competitive analysis deck designed for marketplace operators presenting cohort, supply, and demand metrics. The Midnight Violet palette is tuned for screen and print, and the bold layout system pre-paces the narra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win/loss highlights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A855F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Competitive Analysis — Bold Midnight Violet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4F4F5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Market Map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Feature Matrix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Win/Loss Highlights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4F4F5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Scope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cover &amp; scope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Market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market map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Competitor Snapshots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competitor snapshots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Feature Matrix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feature matrix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4F4F5"/>
                </a:solidFill>
                <a:latin typeface="Plus Jakarta Sans"/>
              </a:rPr>
              <a:t>Pricing Comparison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12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pricing comparison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1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6366F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Positioning Map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A855F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4F4F5"/>
                </a:solidFill>
              </a:rPr>
              <a:t>Replace this placeholder with your positioning map content.</a:t>
            </a:r>
          </a:p>
          <a:p>
            <a:r>
              <a:rPr sz="1200">
                <a:solidFill>
                  <a:srgbClr val="A855F7"/>
                </a:solidFill>
              </a:rPr>
              <a:t>Themed for: Competitive Analysis · Bold style · Midnight Violet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