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COMPETITIVE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Corporate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competitive analysis deck designed for creative and consulting agencies pitching prospective clients. The Monochrome Ink palette is tuned for screen and print, and the corporate layout system pre-paces the 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Corporate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