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COMPETITIVE ANALYSIS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Competitive Analysis — Corporate Monochrome Ink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corporate competitive analysis deck designed for consumer brand teams presenting to retail buyers and brand partners. The Monochrome Ink palette is tuned for screen and print, and the corporate layout system pre-paces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Win/Loss Highlights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win/loss highlights content.</a:t>
            </a:r>
          </a:p>
          <a:p>
            <a:r>
              <a:rPr sz="1200">
                <a:solidFill>
                  <a:srgbClr val="737373"/>
                </a:solidFill>
              </a:rPr>
              <a:t>Themed for: Competitive Analysis · Corporate style · Monochrome Ink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Strategic Implications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strategic implications content.</a:t>
            </a:r>
          </a:p>
          <a:p>
            <a:r>
              <a:rPr sz="1200">
                <a:solidFill>
                  <a:srgbClr val="737373"/>
                </a:solidFill>
              </a:rPr>
              <a:t>Themed for: Competitive Analysis · Corporate style · Monochrome Ink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Recommendations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recommendations content.</a:t>
            </a:r>
          </a:p>
          <a:p>
            <a:r>
              <a:rPr sz="1200">
                <a:solidFill>
                  <a:srgbClr val="737373"/>
                </a:solidFill>
              </a:rPr>
              <a:t>Themed for: Competitive Analysis · Corporate style · Monochrome Ink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Risks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risks content.</a:t>
            </a:r>
          </a:p>
          <a:p>
            <a:r>
              <a:rPr sz="1200">
                <a:solidFill>
                  <a:srgbClr val="737373"/>
                </a:solidFill>
              </a:rPr>
              <a:t>Themed for: Competitive Analysis · Corporate style · Monochrome Ink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Next Steps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next steps content.</a:t>
            </a:r>
          </a:p>
          <a:p>
            <a:r>
              <a:rPr sz="1200">
                <a:solidFill>
                  <a:srgbClr val="737373"/>
                </a:solidFill>
              </a:rPr>
              <a:t>Themed for: Competitive Analysis · Corporate style · Monochrome Ink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Competitive Analysis — Corporate Monochrome Ink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Scope</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Methodology</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Market Map</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Competitor Snapshots</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Feature Matrix</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Pricing Comparison</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Positioning Map</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Win/Loss Highlights</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Strategic Implications</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Recommendations</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Risks</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Scope</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scope content.</a:t>
            </a:r>
          </a:p>
          <a:p>
            <a:r>
              <a:rPr sz="1200">
                <a:solidFill>
                  <a:srgbClr val="737373"/>
                </a:solidFill>
              </a:rPr>
              <a:t>Themed for: Competitive Analysis · Corporate style · Monochrome Ink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methodology content.</a:t>
            </a:r>
          </a:p>
          <a:p>
            <a:r>
              <a:rPr sz="1200">
                <a:solidFill>
                  <a:srgbClr val="737373"/>
                </a:solidFill>
              </a:rPr>
              <a:t>Themed for: Competitive Analysis · Corporate style · Monochrome Ink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Market Map</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market map content.</a:t>
            </a:r>
          </a:p>
          <a:p>
            <a:r>
              <a:rPr sz="1200">
                <a:solidFill>
                  <a:srgbClr val="737373"/>
                </a:solidFill>
              </a:rPr>
              <a:t>Themed for: Competitive Analysis · Corporate style · Monochrome Ink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Competitor Snapshots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competitor snapshots content.</a:t>
            </a:r>
          </a:p>
          <a:p>
            <a:r>
              <a:rPr sz="1200">
                <a:solidFill>
                  <a:srgbClr val="737373"/>
                </a:solidFill>
              </a:rPr>
              <a:t>Themed for: Competitive Analysis · Corporate style · Monochrome Ink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Feature Matrix</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feature matrix content.</a:t>
            </a:r>
          </a:p>
          <a:p>
            <a:r>
              <a:rPr sz="1200">
                <a:solidFill>
                  <a:srgbClr val="737373"/>
                </a:solidFill>
              </a:rPr>
              <a:t>Themed for: Competitive Analysis · Corporate style · Monochrome Ink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Pricing Comparison</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pricing comparison content.</a:t>
            </a:r>
          </a:p>
          <a:p>
            <a:r>
              <a:rPr sz="1200">
                <a:solidFill>
                  <a:srgbClr val="737373"/>
                </a:solidFill>
              </a:rPr>
              <a:t>Themed for: Competitive Analysis · Corporate style · Monochrome Ink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Positioning Map</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positioning map content.</a:t>
            </a:r>
          </a:p>
          <a:p>
            <a:r>
              <a:rPr sz="1200">
                <a:solidFill>
                  <a:srgbClr val="737373"/>
                </a:solidFill>
              </a:rPr>
              <a:t>Themed for: Competitive Analysis · Corporate style · Monochrome Ink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