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COMPETITIVE ANALYSIS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Competitive Analysis — Corporate Monochrome Ink Edition for Edtech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competitive analysis deck designed for edtech operators presenting to district administrators and curriculum buyers. The Monochrome Ink palette is tuned for screen and print, and the corporate layout system 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Edtech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Edtech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Edtech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Edtech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Edtech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Corporate Monochrome Ink Edition for Edtech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Edtech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Edtech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Edtech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Edtech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Edtech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Edtech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Edtech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