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COMPETITIVE ANALYSIS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Competitive Analysis — Corporate Monochrome Ink Edition for SaaS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corporate competitive analysis deck designed for B2B SaaS founders and revenue leaders. The Monochrome Ink palette is tuned for screen and print, and the corporate layout system pre-paces the narrative so you can focus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Win/Loss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win/loss highlights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Competitive Analysis · Corporate style · Monochrome Ink · SaaS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strategic implications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Competitive Analysis · Corporate style · Monochrome Ink · SaaS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recommendations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Competitive Analysis · Corporate style · Monochrome Ink · SaaS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Risks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risks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Competitive Analysis · Corporate style · Monochrome Ink · SaaS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next steps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Competitive Analysis · Corporate style · Monochrome Ink · SaaS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Competitive Analysis — Corporate Monochrome Ink Edition for SaaS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Scope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Market Map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Competitor Snapshots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Feature Matrix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Pricing Comparison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Positioning Map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Win/Loss Highlights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Risks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Scope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scope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Competitive Analysis · Corporate style · Monochrome Ink · SaaS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Competitive Analysis · Corporate style · Monochrome Ink · SaaS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Market Map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market map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Competitive Analysis · Corporate style · Monochrome Ink · SaaS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Competitor Snapshots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competitor snapshots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Competitive Analysis · Corporate style · Monochrome Ink · SaaS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Feature Matrix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feature matrix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Competitive Analysis · Corporate style · Monochrome Ink · SaaS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Pricing Comparison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pricing comparison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Competitive Analysis · Corporate style · Monochrome Ink · SaaS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Positioning Map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positioning map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Competitive Analysis · Corporate style · Monochrome Ink · SaaS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