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COMPETITIVE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Editorial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competitive analysis deck designed for DTC and e-commerce operators presenting to merchandising and supply-chain partners. The Forest Sage palette is tuned for screen and print, and the editorial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Editorial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Competitive Analysis · Editorial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