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COMPETITIVE ANALYSIS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Competitive Analysis — Editorial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competitive analysis deck designed for edtech operators presenting to district administrators and curriculum buyers. The Forest Sage palette is tuned for screen and print, and the editorial layout system pre-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Win/Loss Highlights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win/loss highlights content.</a:t>
            </a:r>
          </a:p>
          <a:p>
            <a:r>
              <a:rPr sz="1200">
                <a:solidFill>
                  <a:srgbClr val="065F46"/>
                </a:solidFill>
              </a:rPr>
              <a:t>Themed for: Competitive Analysis · Editorial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strategic implications content.</a:t>
            </a:r>
          </a:p>
          <a:p>
            <a:r>
              <a:rPr sz="1200">
                <a:solidFill>
                  <a:srgbClr val="065F46"/>
                </a:solidFill>
              </a:rPr>
              <a:t>Themed for: Competitive Analysis · Editorial style · Forest Sage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recommendations content.</a:t>
            </a:r>
          </a:p>
          <a:p>
            <a:r>
              <a:rPr sz="1200">
                <a:solidFill>
                  <a:srgbClr val="065F46"/>
                </a:solidFill>
              </a:rPr>
              <a:t>Themed for: Competitive Analysis · Editorial style · Forest Sage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065F46"/>
                </a:solidFill>
              </a:rPr>
              <a:t>Themed for: Competitive Analysis · Editorial style · Forest Sage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content.</a:t>
            </a:r>
          </a:p>
          <a:p>
            <a:r>
              <a:rPr sz="1200">
                <a:solidFill>
                  <a:srgbClr val="065F46"/>
                </a:solidFill>
              </a:rPr>
              <a:t>Themed for: Competitive Analysis · Editorial style · Forest Sage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Competitive Analysis — Editorial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Scope</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Market Map</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Competitor Snapshots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Feature Matrix</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Pricing Comparison</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Positioning Map</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Win/Loss Highlights</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Strategic Implications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Recommendations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Scope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scope content.</a:t>
            </a:r>
          </a:p>
          <a:p>
            <a:r>
              <a:rPr sz="1200">
                <a:solidFill>
                  <a:srgbClr val="065F46"/>
                </a:solidFill>
              </a:rPr>
              <a:t>Themed for: Competitive Analysis · Editorial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065F46"/>
                </a:solidFill>
              </a:rPr>
              <a:t>Themed for: Competitive Analysis · Editorial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 Map</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 map content.</a:t>
            </a:r>
          </a:p>
          <a:p>
            <a:r>
              <a:rPr sz="1200">
                <a:solidFill>
                  <a:srgbClr val="065F46"/>
                </a:solidFill>
              </a:rPr>
              <a:t>Themed for: Competitive Analysis · Editorial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Competitor Snapshots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competitor snapshots content.</a:t>
            </a:r>
          </a:p>
          <a:p>
            <a:r>
              <a:rPr sz="1200">
                <a:solidFill>
                  <a:srgbClr val="065F46"/>
                </a:solidFill>
              </a:rPr>
              <a:t>Themed for: Competitive Analysis · Editorial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Feature Matrix</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feature matrix content.</a:t>
            </a:r>
          </a:p>
          <a:p>
            <a:r>
              <a:rPr sz="1200">
                <a:solidFill>
                  <a:srgbClr val="065F46"/>
                </a:solidFill>
              </a:rPr>
              <a:t>Themed for: Competitive Analysis · Editorial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Comparison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comparison content.</a:t>
            </a:r>
          </a:p>
          <a:p>
            <a:r>
              <a:rPr sz="1200">
                <a:solidFill>
                  <a:srgbClr val="065F46"/>
                </a:solidFill>
              </a:rPr>
              <a:t>Themed for: Competitive Analysis · Editorial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 Map</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map content.</a:t>
            </a:r>
          </a:p>
          <a:p>
            <a:r>
              <a:rPr sz="1200">
                <a:solidFill>
                  <a:srgbClr val="065F46"/>
                </a:solidFill>
              </a:rPr>
              <a:t>Themed for: Competitive Analysis · Editorial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