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COMPETITIVE ANALYSIS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Competitive Analysis — Editorial Forest Sage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competitive analysis deck designed for healthcare and life-sciences operators presenting to mixed clinical and commercial audiences. The Forest Sage palette is tuned for screen and print, and the editorial 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Healthcare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Editorial Forest Sage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