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COMPETITIVE ANALYSIS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Competitive Analysis — Editorial Forest Sage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editorial competitive analysis deck designed for media, publishing, and creator-economy teams presenting to advertisers and partners. The Forest Sage palette is tuned for screen and print, and the editorial layout syst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win/loss highlights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Competitive Analysis — Editorial Forest Sage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Market Map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Feature Matrix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scope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Market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market map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competitor snapshots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Feature Matrix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feature matrix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comparison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positioning map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