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COMPETITIVE ANALYSIS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Competitive Analysis — Minimalist Royal Indigo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minimalist competitive analysis deck designed for consumer brand teams presenting to retail buyers and brand partners. The Royal Indigo palette is tuned for screen and print, and the minimalist layout system pre-paces </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Win/Loss Highlights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win/loss highlights content.</a:t>
            </a:r>
          </a:p>
          <a:p>
            <a:r>
              <a:rPr sz="1200">
                <a:solidFill>
                  <a:srgbClr val="6366F1"/>
                </a:solidFill>
              </a:rPr>
              <a:t>Themed for: Competitive Analysis · Minimalist style · Royal Indigo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Strategic Implications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strategic implications content.</a:t>
            </a:r>
          </a:p>
          <a:p>
            <a:r>
              <a:rPr sz="1200">
                <a:solidFill>
                  <a:srgbClr val="6366F1"/>
                </a:solidFill>
              </a:rPr>
              <a:t>Themed for: Competitive Analysis · Minimalist style · Royal Indigo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Recommendations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recommendations content.</a:t>
            </a:r>
          </a:p>
          <a:p>
            <a:r>
              <a:rPr sz="1200">
                <a:solidFill>
                  <a:srgbClr val="6366F1"/>
                </a:solidFill>
              </a:rPr>
              <a:t>Themed for: Competitive Analysis · Minimalist style · Royal Indigo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Risks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risks content.</a:t>
            </a:r>
          </a:p>
          <a:p>
            <a:r>
              <a:rPr sz="1200">
                <a:solidFill>
                  <a:srgbClr val="6366F1"/>
                </a:solidFill>
              </a:rPr>
              <a:t>Themed for: Competitive Analysis · Minimalist style · Royal Indigo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Next Steps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next steps content.</a:t>
            </a:r>
          </a:p>
          <a:p>
            <a:r>
              <a:rPr sz="1200">
                <a:solidFill>
                  <a:srgbClr val="6366F1"/>
                </a:solidFill>
              </a:rPr>
              <a:t>Themed for: Competitive Analysis · Minimalist style · Royal Indigo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Competitive Analysis — Minimalist Royal Indigo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Scope</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Methodology</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Market Map</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Competitor Snapshots</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Feature Matrix</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Pricing Comparison</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Positioning Map</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Win/Loss Highlights</a:t>
            </a:r>
          </a:p>
        </p:txBody>
      </p:sp>
      <p:sp>
        <p:nvSpPr>
          <p:cNvPr id="20" name="Oval 19"/>
          <p:cNvSpPr/>
          <p:nvPr/>
        </p:nvSpPr>
        <p:spPr>
          <a:xfrm>
            <a:off x="73152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1F5F9"/>
                </a:solidFill>
                <a:latin typeface="Plus Jakarta Sans"/>
              </a:rPr>
              <a:t>Strategic Implications</a:t>
            </a:r>
          </a:p>
        </p:txBody>
      </p:sp>
      <p:sp>
        <p:nvSpPr>
          <p:cNvPr id="22" name="Oval 21"/>
          <p:cNvSpPr/>
          <p:nvPr/>
        </p:nvSpPr>
        <p:spPr>
          <a:xfrm>
            <a:off x="612648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1F5F9"/>
                </a:solidFill>
                <a:latin typeface="Plus Jakarta Sans"/>
              </a:rPr>
              <a:t>Recommendations</a:t>
            </a:r>
          </a:p>
        </p:txBody>
      </p:sp>
      <p:sp>
        <p:nvSpPr>
          <p:cNvPr id="24" name="Oval 23"/>
          <p:cNvSpPr/>
          <p:nvPr/>
        </p:nvSpPr>
        <p:spPr>
          <a:xfrm>
            <a:off x="73152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1F5F9"/>
                </a:solidFill>
                <a:latin typeface="Plus Jakarta Sans"/>
              </a:rPr>
              <a:t>Risks</a:t>
            </a:r>
          </a:p>
        </p:txBody>
      </p:sp>
      <p:sp>
        <p:nvSpPr>
          <p:cNvPr id="26" name="Oval 25"/>
          <p:cNvSpPr/>
          <p:nvPr/>
        </p:nvSpPr>
        <p:spPr>
          <a:xfrm>
            <a:off x="612648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1F5F9"/>
                </a:solidFill>
                <a:latin typeface="Plus Jakarta Sans"/>
              </a:rPr>
              <a:t>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Scope</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scope content.</a:t>
            </a:r>
          </a:p>
          <a:p>
            <a:r>
              <a:rPr sz="1200">
                <a:solidFill>
                  <a:srgbClr val="6366F1"/>
                </a:solidFill>
              </a:rPr>
              <a:t>Themed for: Competitive Analysis · Minimalist style · Royal Indigo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Methodology</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methodology content.</a:t>
            </a:r>
          </a:p>
          <a:p>
            <a:r>
              <a:rPr sz="1200">
                <a:solidFill>
                  <a:srgbClr val="6366F1"/>
                </a:solidFill>
              </a:rPr>
              <a:t>Themed for: Competitive Analysis · Minimalist style · Royal Indigo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Market Map</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market map content.</a:t>
            </a:r>
          </a:p>
          <a:p>
            <a:r>
              <a:rPr sz="1200">
                <a:solidFill>
                  <a:srgbClr val="6366F1"/>
                </a:solidFill>
              </a:rPr>
              <a:t>Themed for: Competitive Analysis · Minimalist style · Royal Indigo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Competitor Snapshots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competitor snapshots content.</a:t>
            </a:r>
          </a:p>
          <a:p>
            <a:r>
              <a:rPr sz="1200">
                <a:solidFill>
                  <a:srgbClr val="6366F1"/>
                </a:solidFill>
              </a:rPr>
              <a:t>Themed for: Competitive Analysis · Minimalist style · Royal Indigo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Feature Matrix</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feature matrix content.</a:t>
            </a:r>
          </a:p>
          <a:p>
            <a:r>
              <a:rPr sz="1200">
                <a:solidFill>
                  <a:srgbClr val="6366F1"/>
                </a:solidFill>
              </a:rPr>
              <a:t>Themed for: Competitive Analysis · Minimalist style · Royal Indigo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Pricing Comparison</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pricing comparison content.</a:t>
            </a:r>
          </a:p>
          <a:p>
            <a:r>
              <a:rPr sz="1200">
                <a:solidFill>
                  <a:srgbClr val="6366F1"/>
                </a:solidFill>
              </a:rPr>
              <a:t>Themed for: Competitive Analysis · Minimalist style · Royal Indigo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Positioning Map</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positioning map content.</a:t>
            </a:r>
          </a:p>
          <a:p>
            <a:r>
              <a:rPr sz="1200">
                <a:solidFill>
                  <a:srgbClr val="6366F1"/>
                </a:solidFill>
              </a:rPr>
              <a:t>Themed for: Competitive Analysis · Minimalist style · Royal Indigo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