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COMPETITIVE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Minimalist Royal Indigo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competitive analysis deck designed for DTC and e-commerce operators presenting to merchandising and supply-chain partners. The Royal Indigo palette is tuned for screen and print, and the minimalist layout sy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Minimalist Royal Indigo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Competitive Analysis · Minimalist style · Royal Indigo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