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edtech operators presenting to district administrators and curriculum buyers. The Royal Indigo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