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COMPETITIVE ANALYSIS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Competitive Analysis — Minimalist Royal Indigo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competitive analysis deck designed for enterprise teams presenting to C-suite stakeholders. The Royal Indigo palette is tuned for screen and print, and the minimalist layout system pre-paces the narrative 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Minimalist Royal Indigo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