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3730A3"/>
                </a:solidFill>
                <a:latin typeface="Plus Jakarta Sans"/>
              </a:rPr>
              <a:t>COMPETITIVE ANALYSIS  ·  MINIMALIST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Plus Jakarta Sans"/>
              </a:rPr>
              <a:t>Competitive Analysis — Minimalist Royal Indigo Edition for Healthcare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A minimalist competitive analysis deck designed for healthcare and life-sciences operators presenting to mixed clinical and commercial audiences. The Royal Indigo palette is tuned for screen and print, and the minimalist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12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08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Win/Loss Highlights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win/loss highlights content.</a:t>
            </a:r>
          </a:p>
          <a:p>
            <a:r>
              <a:rPr sz="1200">
                <a:solidFill>
                  <a:srgbClr val="6366F1"/>
                </a:solidFill>
              </a:rPr>
              <a:t>Themed for: Competitive Analysis · Minimalist style · Royal Indigo · Healthcare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09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Strategic Implications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strategic implications content.</a:t>
            </a:r>
          </a:p>
          <a:p>
            <a:r>
              <a:rPr sz="1200">
                <a:solidFill>
                  <a:srgbClr val="6366F1"/>
                </a:solidFill>
              </a:rPr>
              <a:t>Themed for: Competitive Analysis · Minimalist style · Royal Indigo · Healthcare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10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Recommendations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recommendations content.</a:t>
            </a:r>
          </a:p>
          <a:p>
            <a:r>
              <a:rPr sz="1200">
                <a:solidFill>
                  <a:srgbClr val="6366F1"/>
                </a:solidFill>
              </a:rPr>
              <a:t>Themed for: Competitive Analysis · Minimalist style · Royal Indigo · Healthcare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11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Risks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risks content.</a:t>
            </a:r>
          </a:p>
          <a:p>
            <a:r>
              <a:rPr sz="1200">
                <a:solidFill>
                  <a:srgbClr val="6366F1"/>
                </a:solidFill>
              </a:rPr>
              <a:t>Themed for: Competitive Analysis · Minimalist style · Royal Indigo · Healthcare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12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Next Steps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next steps content.</a:t>
            </a:r>
          </a:p>
          <a:p>
            <a:r>
              <a:rPr sz="1200">
                <a:solidFill>
                  <a:srgbClr val="6366F1"/>
                </a:solidFill>
              </a:rPr>
              <a:t>Themed for: Competitive Analysis · Minimalist style · Royal Indigo · Healthcare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6366F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Competitive Analysis — Minimalist Royal Indigo Edition for Healthcare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1F5F9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Cover &amp; Scope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Methodology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Market Map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Competitor Snapshots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Feature Matrix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Pricing Comparison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Positioning Map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Win/Loss Highlights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Strategic Implications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Recommendations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Risks</a:t>
            </a:r>
          </a:p>
        </p:txBody>
      </p:sp>
      <p:sp>
        <p:nvSpPr>
          <p:cNvPr id="26" name="Oval 25"/>
          <p:cNvSpPr/>
          <p:nvPr/>
        </p:nvSpPr>
        <p:spPr>
          <a:xfrm>
            <a:off x="6126480" y="448056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12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62940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Next Steps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01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Cover &amp; Scope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cover &amp; scope content.</a:t>
            </a:r>
          </a:p>
          <a:p>
            <a:r>
              <a:rPr sz="1200">
                <a:solidFill>
                  <a:srgbClr val="6366F1"/>
                </a:solidFill>
              </a:rPr>
              <a:t>Themed for: Competitive Analysis · Minimalist style · Royal Indigo · Healthcare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02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Methodology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methodology content.</a:t>
            </a:r>
          </a:p>
          <a:p>
            <a:r>
              <a:rPr sz="1200">
                <a:solidFill>
                  <a:srgbClr val="6366F1"/>
                </a:solidFill>
              </a:rPr>
              <a:t>Themed for: Competitive Analysis · Minimalist style · Royal Indigo · Healthcare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03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Market Map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market map content.</a:t>
            </a:r>
          </a:p>
          <a:p>
            <a:r>
              <a:rPr sz="1200">
                <a:solidFill>
                  <a:srgbClr val="6366F1"/>
                </a:solidFill>
              </a:rPr>
              <a:t>Themed for: Competitive Analysis · Minimalist style · Royal Indigo · Healthcare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04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Competitor Snapshots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competitor snapshots content.</a:t>
            </a:r>
          </a:p>
          <a:p>
            <a:r>
              <a:rPr sz="1200">
                <a:solidFill>
                  <a:srgbClr val="6366F1"/>
                </a:solidFill>
              </a:rPr>
              <a:t>Themed for: Competitive Analysis · Minimalist style · Royal Indigo · Healthcare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05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Feature Matrix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feature matrix content.</a:t>
            </a:r>
          </a:p>
          <a:p>
            <a:r>
              <a:rPr sz="1200">
                <a:solidFill>
                  <a:srgbClr val="6366F1"/>
                </a:solidFill>
              </a:rPr>
              <a:t>Themed for: Competitive Analysis · Minimalist style · Royal Indigo · Healthcare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06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Pricing Comparison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pricing comparison content.</a:t>
            </a:r>
          </a:p>
          <a:p>
            <a:r>
              <a:rPr sz="1200">
                <a:solidFill>
                  <a:srgbClr val="6366F1"/>
                </a:solidFill>
              </a:rPr>
              <a:t>Themed for: Competitive Analysis · Minimalist style · Royal Indigo · Healthcare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07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Positioning Map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positioning map content.</a:t>
            </a:r>
          </a:p>
          <a:p>
            <a:r>
              <a:rPr sz="1200">
                <a:solidFill>
                  <a:srgbClr val="6366F1"/>
                </a:solidFill>
              </a:rPr>
              <a:t>Themed for: Competitive Analysis · Minimalist style · Royal Indigo · Healthcare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