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COMPETITIVE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Minimalist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competitive analysis deck designed for media, publishing, and creator-economy teams presenting to advertisers and partners. The Royal Indigo palette is tuned for screen and print, and the minimalist layout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Minimalist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