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COMPETITIVE ANALYSIS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Competitive Analysis — Modern Sunset Coral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competitive analysis deck designed for creative and consulting agencies pitching prospective clients. The Sunset Coral palette is tuned for screen and print, and the modern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Modern Sunset Coral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Competitive Analysis · Modern style · Sunset Coral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