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COMPETITIVE ANALYSIS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Competitive Analysis — Modern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modern competitive analysis deck designed for consumer brand teams presenting to retail buyers and brand partners. The Sunset Coral palette is tuned for screen and print, and the modern layout system pre-paces the narr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Win/Loss Highlights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win/loss highlights content.</a:t>
            </a:r>
          </a:p>
          <a:p>
            <a:r>
              <a:rPr sz="1200">
                <a:solidFill>
                  <a:srgbClr val="F97316"/>
                </a:solidFill>
              </a:rPr>
              <a:t>Themed for: Competitive Analysis · Modern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strategic implications content.</a:t>
            </a:r>
          </a:p>
          <a:p>
            <a:r>
              <a:rPr sz="1200">
                <a:solidFill>
                  <a:srgbClr val="F97316"/>
                </a:solidFill>
              </a:rPr>
              <a:t>Themed for: Competitive Analysis · Modern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recommendations content.</a:t>
            </a:r>
          </a:p>
          <a:p>
            <a:r>
              <a:rPr sz="1200">
                <a:solidFill>
                  <a:srgbClr val="F97316"/>
                </a:solidFill>
              </a:rPr>
              <a:t>Themed for: Competitive Analysis · Modern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content.</a:t>
            </a:r>
          </a:p>
          <a:p>
            <a:r>
              <a:rPr sz="1200">
                <a:solidFill>
                  <a:srgbClr val="F97316"/>
                </a:solidFill>
              </a:rPr>
              <a:t>Themed for: Competitive Analysis · Modern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steps content.</a:t>
            </a:r>
          </a:p>
          <a:p>
            <a:r>
              <a:rPr sz="1200">
                <a:solidFill>
                  <a:srgbClr val="F97316"/>
                </a:solidFill>
              </a:rPr>
              <a:t>Themed for: Competitive Analysis · Modern style · Sunset Coral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Competitive Analysis — Modern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Scope</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Methodology</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Market Map</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Competitor Snapshots</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Feature Matrix</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Pricing Comparison</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Positioning Map</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Win/Loss Highlights</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Strategic Implications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Recommendations</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Risks</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Scope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scope content.</a:t>
            </a:r>
          </a:p>
          <a:p>
            <a:r>
              <a:rPr sz="1200">
                <a:solidFill>
                  <a:srgbClr val="F97316"/>
                </a:solidFill>
              </a:rPr>
              <a:t>Themed for: Competitive Analysis · Modern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methodology content.</a:t>
            </a:r>
          </a:p>
          <a:p>
            <a:r>
              <a:rPr sz="1200">
                <a:solidFill>
                  <a:srgbClr val="F97316"/>
                </a:solidFill>
              </a:rPr>
              <a:t>Themed for: Competitive Analysis · Modern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Market Map</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market map content.</a:t>
            </a:r>
          </a:p>
          <a:p>
            <a:r>
              <a:rPr sz="1200">
                <a:solidFill>
                  <a:srgbClr val="F97316"/>
                </a:solidFill>
              </a:rPr>
              <a:t>Themed for: Competitive Analysis · Modern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Competitor Snapshots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competitor snapshots content.</a:t>
            </a:r>
          </a:p>
          <a:p>
            <a:r>
              <a:rPr sz="1200">
                <a:solidFill>
                  <a:srgbClr val="F97316"/>
                </a:solidFill>
              </a:rPr>
              <a:t>Themed for: Competitive Analysis · Modern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Feature Matrix</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feature matrix content.</a:t>
            </a:r>
          </a:p>
          <a:p>
            <a:r>
              <a:rPr sz="1200">
                <a:solidFill>
                  <a:srgbClr val="F97316"/>
                </a:solidFill>
              </a:rPr>
              <a:t>Themed for: Competitive Analysis · Modern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Pricing Comparison</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pricing comparison content.</a:t>
            </a:r>
          </a:p>
          <a:p>
            <a:r>
              <a:rPr sz="1200">
                <a:solidFill>
                  <a:srgbClr val="F97316"/>
                </a:solidFill>
              </a:rPr>
              <a:t>Themed for: Competitive Analysis · Modern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Positioning Map</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positioning map content.</a:t>
            </a:r>
          </a:p>
          <a:p>
            <a:r>
              <a:rPr sz="1200">
                <a:solidFill>
                  <a:srgbClr val="F97316"/>
                </a:solidFill>
              </a:rPr>
              <a:t>Themed for: Competitive Analysis · Modern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