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COMPETITIVE ANALYSIS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Competitive Analysis — Modern Sunset Coral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modern competitive analysis deck designed for DTC and e-commerce operators presenting to merchandising and supply-chain partners. The Sunset Coral palette is tuned for screen and print, and the modern layout system pre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9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win/loss highlights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Competitive Analysis — Modern Sunset Coral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Market Map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Feature Matrix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scope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Market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market map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competitor snapshots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Feature Matrix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feature matrix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comparison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positioning map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