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COMPETITIVE ANALYSIS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Competitive Analysis — Modern Sunset Coral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competitive analysis deck designed for fintech founders pitching regulated-industry investors. The Sunset Coral palette is tuned for screen and print, and the modern layout system pre-paces the narrative so you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Modern Sunset Coral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