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COMPETITIVE ANALYSIS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Competitive Analysis — Modern Sunset Coral Edition for Marketplace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modern competitive analysis deck designed for marketplace operators presenting cohort, supply, and demand metrics. The Sunset Coral palette is tuned for screen and print, and the modern layout system pre-paces the narr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Win/Loss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win/loss highlights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Marketplace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strategic implications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Marketplace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recommendations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Marketplace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Marketplace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Competitive Analysis — Modern Sunset Coral Edition for Marketplace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Scope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Market Map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Competitor Snapshots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Feature Matrix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Pricing Comparison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Positioning Map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Win/Loss Highlights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Scope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scope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Marketplace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Marketplace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Market Map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market map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Marketplace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Competitor Snapshots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competitor snapshots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Marketplace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Feature Matrix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feature matrix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Marketplace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Pricing Comparison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pricing comparison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Marketplace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Positioning Map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positioning map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Marketplace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