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GO-TO-MARKET STRATEGY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Go-to-Market Strategy — Bold Monochrome Ink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go-to-market strategy deck designed for creative and consulting agencies pitching prospective clients. The Monochrome Ink palette is tuned for screen and print, and the bold layout system pre-paces the narrative 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success metrics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Agency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Agency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Team &amp; RACI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team &amp; raci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Agency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Bold Monochrome Ink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Team &amp; RACI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