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GO-TO-MARKET STRATEGY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Bold Monochrome Ink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go-to-market strategy deck designed for dev-tools founders pitching technical and infrastructure-savvy investors. The Monochrome Ink palette is tuned for screen and print, and the bold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Developer Tools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Bold Monochrome Ink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