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GO-TO-MARKET STRATEGY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Go-to-Market Strategy — Bold Monochrome Ink Edition for Edtech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go-to-market strategy deck designed for edtech operators presenting to district administrators and curriculum buyers. The Monochrome Ink palette is tuned for screen and print, and the bold layout system pre-paces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Edtech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Bold Monochrome Ink Edition for Edtech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Channel Strategy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Edtech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Edtech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Edtech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Edtech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Edtech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Edtech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Edtech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