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GO-TO-MARKET STRATEGY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Corporate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go-to-market strategy deck designed for climate-tech founders presenting to specialist climate funds. The Royal Indigo palette is tuned for screen and print, and the corporate layout system pre-paces the narr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Climate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Corporate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