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GO-TO-MARKET STRATEGY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Go-to-Market Strategy — Corporate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go-to-market strategy deck designed for consumer brand teams presenting to retail buyers and brand partners. The Royal Indigo palette is tuned for screen and print, and the corporate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Channel Strategy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channel strategy content.</a:t>
            </a:r>
          </a:p>
          <a:p>
            <a:r>
              <a:rPr sz="1200">
                <a:solidFill>
                  <a:srgbClr val="6366F1"/>
                </a:solidFill>
              </a:rPr>
              <a:t>Themed for: Go-to-Market Strategy · Corporate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Launch Sequence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launch sequence content.</a:t>
            </a:r>
          </a:p>
          <a:p>
            <a:r>
              <a:rPr sz="1200">
                <a:solidFill>
                  <a:srgbClr val="6366F1"/>
                </a:solidFill>
              </a:rPr>
              <a:t>Themed for: Go-to-Market Strategy · Corporate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30/60/90-Day Plan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30/60/90-day plan content.</a:t>
            </a:r>
          </a:p>
          <a:p>
            <a:r>
              <a:rPr sz="1200">
                <a:solidFill>
                  <a:srgbClr val="6366F1"/>
                </a:solidFill>
              </a:rPr>
              <a:t>Themed for: Go-to-Market Strategy · Corporate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Quarterly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quarterly milestones content.</a:t>
            </a:r>
          </a:p>
          <a:p>
            <a:r>
              <a:rPr sz="1200">
                <a:solidFill>
                  <a:srgbClr val="6366F1"/>
                </a:solidFill>
              </a:rPr>
              <a:t>Themed for: Go-to-Market Strategy · Corporate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Success Metrics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success metrics content.</a:t>
            </a:r>
          </a:p>
          <a:p>
            <a:r>
              <a:rPr sz="1200">
                <a:solidFill>
                  <a:srgbClr val="6366F1"/>
                </a:solidFill>
              </a:rPr>
              <a:t>Themed for: Go-to-Market Strategy · Corporate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mitigations content.</a:t>
            </a:r>
          </a:p>
          <a:p>
            <a:r>
              <a:rPr sz="1200">
                <a:solidFill>
                  <a:srgbClr val="6366F1"/>
                </a:solidFill>
              </a:rPr>
              <a:t>Themed for: Go-to-Market Strategy · Corporate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Team &amp; RACI</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team &amp; raci content.</a:t>
            </a:r>
          </a:p>
          <a:p>
            <a:r>
              <a:rPr sz="1200">
                <a:solidFill>
                  <a:srgbClr val="6366F1"/>
                </a:solidFill>
              </a:rPr>
              <a:t>Themed for: Go-to-Market Strategy · Corporate style · Royal Indigo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Go-to-Market Strategy — Corporate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GTM Thesis</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Target Buyer &amp; ICP</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Positioning Statement</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Messaging Pillars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Pricing &amp; Packaging</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Sales Motion</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Marketing Plan</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Channel Strategy</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Launch Sequence</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30/60/90-Day Plan</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Quarterly Milestones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Success Metrics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Risks &amp; Mitigations</a:t>
            </a:r>
          </a:p>
        </p:txBody>
      </p:sp>
      <p:sp>
        <p:nvSpPr>
          <p:cNvPr id="30" name="Oval 29"/>
          <p:cNvSpPr/>
          <p:nvPr/>
        </p:nvSpPr>
        <p:spPr>
          <a:xfrm>
            <a:off x="612648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1F5F9"/>
                </a:solidFill>
                <a:latin typeface="Plus Jakarta Sans"/>
              </a:rPr>
              <a:t>Team &amp; RACI</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GTM Thesis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gtm thesis content.</a:t>
            </a:r>
          </a:p>
          <a:p>
            <a:r>
              <a:rPr sz="1200">
                <a:solidFill>
                  <a:srgbClr val="6366F1"/>
                </a:solidFill>
              </a:rPr>
              <a:t>Themed for: Go-to-Market Strategy · Corporate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Target Buyer &amp; ICP</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target buyer &amp; icp content.</a:t>
            </a:r>
          </a:p>
          <a:p>
            <a:r>
              <a:rPr sz="1200">
                <a:solidFill>
                  <a:srgbClr val="6366F1"/>
                </a:solidFill>
              </a:rPr>
              <a:t>Themed for: Go-to-Market Strategy · Corporate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Positioning Statement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positioning statement content.</a:t>
            </a:r>
          </a:p>
          <a:p>
            <a:r>
              <a:rPr sz="1200">
                <a:solidFill>
                  <a:srgbClr val="6366F1"/>
                </a:solidFill>
              </a:rPr>
              <a:t>Themed for: Go-to-Market Strategy · Corporate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Messaging Pillars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messaging pillars content.</a:t>
            </a:r>
          </a:p>
          <a:p>
            <a:r>
              <a:rPr sz="1200">
                <a:solidFill>
                  <a:srgbClr val="6366F1"/>
                </a:solidFill>
              </a:rPr>
              <a:t>Themed for: Go-to-Market Strategy · Corporate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pricing &amp; packaging content.</a:t>
            </a:r>
          </a:p>
          <a:p>
            <a:r>
              <a:rPr sz="1200">
                <a:solidFill>
                  <a:srgbClr val="6366F1"/>
                </a:solidFill>
              </a:rPr>
              <a:t>Themed for: Go-to-Market Strategy · Corporate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Sales Motion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sales motion content.</a:t>
            </a:r>
          </a:p>
          <a:p>
            <a:r>
              <a:rPr sz="1200">
                <a:solidFill>
                  <a:srgbClr val="6366F1"/>
                </a:solidFill>
              </a:rPr>
              <a:t>Themed for: Go-to-Market Strategy · Corporate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Marketing Plan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marketing plan content.</a:t>
            </a:r>
          </a:p>
          <a:p>
            <a:r>
              <a:rPr sz="1200">
                <a:solidFill>
                  <a:srgbClr val="6366F1"/>
                </a:solidFill>
              </a:rPr>
              <a:t>Themed for: Go-to-Market Strategy · Corporate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