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GO-TO-MARKET STRATEGY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Go-to-Market Strategy — Corporate Royal Indigo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go-to-market strategy deck designed for dev-tools founders pitching technical and infrastructure-savvy investors. The Royal Indigo palette is tuned for screen and print, and the corporate layout system pre-pa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30/60/90-day plan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quarterly milestones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success metrics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Developer Tools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Team &amp; RACI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team &amp; raci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Developer Tools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Corporate Royal Indigo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Team &amp; RACI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