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GO-TO-MARKET STRATEGY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Corporate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go-to-market strategy deck designed for DTC and e-commerce operators presenting to merchandising and supply-chain partners. The Royal Indigo palette is tuned for screen and print, and the corporate layout sys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E-commerce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Corporate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