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GO-TO-MARKET STRATEGY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Corporate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go-to-market strategy deck designed for healthcare and life-sciences operators presenting to mixed clinical and commercial audiences. The Royal Indigo palette is tuned for screen and print, and the corporate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Corporate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30/60/90-Day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Go-to-Market Strategy · Corporate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