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GO-TO-MARKET STRATEGY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Go-to-Market Strategy — Editorial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go-to-market strategy deck designed for consumer brand teams presenting to retail buyers and brand partners. The Sunset Coral palette is tuned for screen and print, and the editorial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Channel Strategy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channel strategy content.</a:t>
            </a:r>
          </a:p>
          <a:p>
            <a:r>
              <a:rPr sz="1200">
                <a:solidFill>
                  <a:srgbClr val="F97316"/>
                </a:solidFill>
              </a:rPr>
              <a:t>Themed for: Go-to-Market Strategy · Editorial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Sequence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sequence content.</a:t>
            </a:r>
          </a:p>
          <a:p>
            <a:r>
              <a:rPr sz="1200">
                <a:solidFill>
                  <a:srgbClr val="F97316"/>
                </a:solidFill>
              </a:rPr>
              <a:t>Themed for: Go-to-Market Strategy · Editorial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30/60/90-Day Plan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30/60/90-day plan content.</a:t>
            </a:r>
          </a:p>
          <a:p>
            <a:r>
              <a:rPr sz="1200">
                <a:solidFill>
                  <a:srgbClr val="F97316"/>
                </a:solidFill>
              </a:rPr>
              <a:t>Themed for: Go-to-Market Strategy · Editorial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Quarterly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quarterly milestones content.</a:t>
            </a:r>
          </a:p>
          <a:p>
            <a:r>
              <a:rPr sz="1200">
                <a:solidFill>
                  <a:srgbClr val="F97316"/>
                </a:solidFill>
              </a:rPr>
              <a:t>Themed for: Go-to-Market Strategy · Editorial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Success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success metrics content.</a:t>
            </a:r>
          </a:p>
          <a:p>
            <a:r>
              <a:rPr sz="1200">
                <a:solidFill>
                  <a:srgbClr val="F97316"/>
                </a:solidFill>
              </a:rPr>
              <a:t>Themed for: Go-to-Market Strategy · Editorial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mitigations content.</a:t>
            </a:r>
          </a:p>
          <a:p>
            <a:r>
              <a:rPr sz="1200">
                <a:solidFill>
                  <a:srgbClr val="F97316"/>
                </a:solidFill>
              </a:rPr>
              <a:t>Themed for: Go-to-Market Strategy · Editorial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Go-to-Market Strategy — Editorial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GTM Thesis</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Target Buyer &amp; ICP</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Positioning Statement</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Messaging Pillars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Sales Motion</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Marketing Plan</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Channel Strategy</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Launch Sequence</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30/60/90-Day Plan</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Quarterly Milestones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Success Metrics</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Risks &amp; Mitigations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GTM Thesis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gtm thesis content.</a:t>
            </a:r>
          </a:p>
          <a:p>
            <a:r>
              <a:rPr sz="1200">
                <a:solidFill>
                  <a:srgbClr val="F97316"/>
                </a:solidFill>
              </a:rPr>
              <a:t>Themed for: Go-to-Market Strategy · Editorial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Buyer &amp; ICP</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buyer &amp; icp content.</a:t>
            </a:r>
          </a:p>
          <a:p>
            <a:r>
              <a:rPr sz="1200">
                <a:solidFill>
                  <a:srgbClr val="F97316"/>
                </a:solidFill>
              </a:rPr>
              <a:t>Themed for: Go-to-Market Strategy · Editorial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Statement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statement content.</a:t>
            </a:r>
          </a:p>
          <a:p>
            <a:r>
              <a:rPr sz="1200">
                <a:solidFill>
                  <a:srgbClr val="F97316"/>
                </a:solidFill>
              </a:rPr>
              <a:t>Themed for: Go-to-Market Strategy · Editorial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Pillars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pillars content.</a:t>
            </a:r>
          </a:p>
          <a:p>
            <a:r>
              <a:rPr sz="1200">
                <a:solidFill>
                  <a:srgbClr val="F97316"/>
                </a:solidFill>
              </a:rPr>
              <a:t>Themed for: Go-to-Market Strategy · Editorial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F97316"/>
                </a:solidFill>
              </a:rPr>
              <a:t>Themed for: Go-to-Market Strategy · Editorial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Motion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motion content.</a:t>
            </a:r>
          </a:p>
          <a:p>
            <a:r>
              <a:rPr sz="1200">
                <a:solidFill>
                  <a:srgbClr val="F97316"/>
                </a:solidFill>
              </a:rPr>
              <a:t>Themed for: Go-to-Market Strategy · Editorial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Marketing Plan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marketing plan content.</a:t>
            </a:r>
          </a:p>
          <a:p>
            <a:r>
              <a:rPr sz="1200">
                <a:solidFill>
                  <a:srgbClr val="F97316"/>
                </a:solidFill>
              </a:rPr>
              <a:t>Themed for: Go-to-Market Strategy · Editorial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