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GO-TO-MARKET STRATEGY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Editorial Sunset Coral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go-to-market strategy deck designed for enterprise teams presenting to C-suite stakeholders. The Sunset Coral palette is tuned for screen and print, and the editorial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Enterprise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Editorial Sunset Coral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