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GO-TO-MARKET STRATEGY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Go-to-Market Strategy — Editorial Sunset Coral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go-to-market strategy deck designed for marketplace operators presenting cohort, supply, and demand metrics. The Sunset Coral palette is tuned for screen and print, and the editorial layout system pre-paces 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sequence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30/60/90-day plan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quarterly milestones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success metrics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Marketplace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Marketplace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 &amp; RACI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&amp; raci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Marketplace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Editorial Sunset Coral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 &amp; RACI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